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96" r:id="rId14"/>
    <p:sldId id="26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04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2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1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2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8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9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hyperlink" Target="https://icons8.com/" TargetMode="External"/><Relationship Id="rId2" Type="http://schemas.openxmlformats.org/officeDocument/2006/relationships/slideLayout" Target="../slideLayouts/slideLayout14.xml"/><Relationship Id="rId16" Type="http://schemas.openxmlformats.org/officeDocument/2006/relationships/hyperlink" Target="https://icons8.com/illustrations/author/5ec7b0e101d0360016f3d1b3" TargetMode="Externa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114800"/>
            <a:ext cx="10080000" cy="1555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" name="Group 22"/>
          <p:cNvGrpSpPr/>
          <p:nvPr/>
        </p:nvGrpSpPr>
        <p:grpSpPr>
          <a:xfrm>
            <a:off x="0" y="0"/>
            <a:ext cx="10080720" cy="4114800"/>
            <a:chOff x="0" y="0"/>
            <a:chExt cx="10080720" cy="41148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0080720" cy="4114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Rectangle 2"/>
            <p:cNvSpPr/>
            <p:nvPr/>
          </p:nvSpPr>
          <p:spPr>
            <a:xfrm>
              <a:off x="0" y="1280160"/>
              <a:ext cx="1554480" cy="64008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Rectangle 3"/>
            <p:cNvSpPr/>
            <p:nvPr/>
          </p:nvSpPr>
          <p:spPr>
            <a:xfrm>
              <a:off x="914400" y="1920240"/>
              <a:ext cx="1280160" cy="182880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Rectangle 4"/>
            <p:cNvSpPr/>
            <p:nvPr/>
          </p:nvSpPr>
          <p:spPr>
            <a:xfrm>
              <a:off x="2194560" y="548640"/>
              <a:ext cx="1280160" cy="182880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Rectangle 5"/>
            <p:cNvSpPr/>
            <p:nvPr/>
          </p:nvSpPr>
          <p:spPr>
            <a:xfrm>
              <a:off x="3474720" y="1188720"/>
              <a:ext cx="365760" cy="3657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Rectangle 6"/>
            <p:cNvSpPr/>
            <p:nvPr/>
          </p:nvSpPr>
          <p:spPr>
            <a:xfrm>
              <a:off x="4206240" y="0"/>
              <a:ext cx="1463040" cy="91440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Rectangle 7"/>
            <p:cNvSpPr/>
            <p:nvPr/>
          </p:nvSpPr>
          <p:spPr>
            <a:xfrm>
              <a:off x="4663440" y="914400"/>
              <a:ext cx="1005840" cy="45720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Rectangle 8"/>
            <p:cNvSpPr/>
            <p:nvPr/>
          </p:nvSpPr>
          <p:spPr>
            <a:xfrm>
              <a:off x="3474720" y="1737360"/>
              <a:ext cx="3108960" cy="100584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Rectangle 9"/>
            <p:cNvSpPr/>
            <p:nvPr/>
          </p:nvSpPr>
          <p:spPr>
            <a:xfrm>
              <a:off x="4114800" y="2743200"/>
              <a:ext cx="1463040" cy="1005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Rectangle 10"/>
            <p:cNvSpPr/>
            <p:nvPr/>
          </p:nvSpPr>
          <p:spPr>
            <a:xfrm>
              <a:off x="6583680" y="1463040"/>
              <a:ext cx="1554480" cy="45720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Rectangle 11"/>
            <p:cNvSpPr/>
            <p:nvPr/>
          </p:nvSpPr>
          <p:spPr>
            <a:xfrm>
              <a:off x="7315200" y="1920240"/>
              <a:ext cx="1463040" cy="164592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Rectangle 12"/>
            <p:cNvSpPr/>
            <p:nvPr/>
          </p:nvSpPr>
          <p:spPr>
            <a:xfrm>
              <a:off x="2743200" y="2377440"/>
              <a:ext cx="548640" cy="8229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Rectangle 13"/>
            <p:cNvSpPr/>
            <p:nvPr/>
          </p:nvSpPr>
          <p:spPr>
            <a:xfrm>
              <a:off x="8595360" y="0"/>
              <a:ext cx="1485360" cy="146304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Rectangle 14"/>
            <p:cNvSpPr/>
            <p:nvPr/>
          </p:nvSpPr>
          <p:spPr>
            <a:xfrm>
              <a:off x="6766560" y="0"/>
              <a:ext cx="274320" cy="100584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Rectangle 15"/>
            <p:cNvSpPr/>
            <p:nvPr/>
          </p:nvSpPr>
          <p:spPr>
            <a:xfrm>
              <a:off x="1554480" y="0"/>
              <a:ext cx="182880" cy="91440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Rectangle 16"/>
            <p:cNvSpPr/>
            <p:nvPr/>
          </p:nvSpPr>
          <p:spPr>
            <a:xfrm>
              <a:off x="0" y="3017520"/>
              <a:ext cx="365760" cy="10972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Rectangle 17"/>
            <p:cNvSpPr/>
            <p:nvPr/>
          </p:nvSpPr>
          <p:spPr>
            <a:xfrm>
              <a:off x="9601200" y="2560320"/>
              <a:ext cx="365760" cy="155448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Rectangle 18"/>
            <p:cNvSpPr/>
            <p:nvPr/>
          </p:nvSpPr>
          <p:spPr>
            <a:xfrm>
              <a:off x="8778240" y="1828800"/>
              <a:ext cx="365760" cy="3657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8540280" y="5065920"/>
            <a:ext cx="1280520" cy="914760"/>
            <a:chOff x="8540280" y="5065920"/>
            <a:chExt cx="1280520" cy="914760"/>
          </a:xfrm>
        </p:grpSpPr>
        <p:grpSp>
          <p:nvGrpSpPr>
            <p:cNvPr id="61" name="Group 60"/>
            <p:cNvGrpSpPr/>
            <p:nvPr/>
          </p:nvGrpSpPr>
          <p:grpSpPr>
            <a:xfrm>
              <a:off x="8540280" y="5065920"/>
              <a:ext cx="1280520" cy="914760"/>
              <a:chOff x="8540280" y="5065920"/>
              <a:chExt cx="1280520" cy="914760"/>
            </a:xfrm>
          </p:grpSpPr>
          <p:sp>
            <p:nvSpPr>
              <p:cNvPr id="62" name="Oval 61"/>
              <p:cNvSpPr/>
              <p:nvPr/>
            </p:nvSpPr>
            <p:spPr>
              <a:xfrm rot="21598800" flipV="1">
                <a:off x="9637560" y="54316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" name="Oval 62"/>
              <p:cNvSpPr/>
              <p:nvPr/>
            </p:nvSpPr>
            <p:spPr>
              <a:xfrm rot="21598800" flipV="1">
                <a:off x="9271800" y="54316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" name="Oval 63"/>
              <p:cNvSpPr/>
              <p:nvPr/>
            </p:nvSpPr>
            <p:spPr>
              <a:xfrm rot="21598800" flipV="1">
                <a:off x="8906400" y="54316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" name="Oval 64"/>
              <p:cNvSpPr/>
              <p:nvPr/>
            </p:nvSpPr>
            <p:spPr>
              <a:xfrm rot="21598800" flipV="1">
                <a:off x="8540280" y="54320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" name="Oval 65"/>
              <p:cNvSpPr/>
              <p:nvPr/>
            </p:nvSpPr>
            <p:spPr>
              <a:xfrm rot="21598800" flipV="1">
                <a:off x="8540280" y="506592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Oval 66"/>
              <p:cNvSpPr/>
              <p:nvPr/>
            </p:nvSpPr>
            <p:spPr>
              <a:xfrm rot="21598800" flipV="1">
                <a:off x="8906040" y="506592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" name="Oval 67"/>
              <p:cNvSpPr/>
              <p:nvPr/>
            </p:nvSpPr>
            <p:spPr>
              <a:xfrm rot="21598800" flipV="1">
                <a:off x="9271800" y="50662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" name="Oval 68"/>
              <p:cNvSpPr/>
              <p:nvPr/>
            </p:nvSpPr>
            <p:spPr>
              <a:xfrm rot="21598800" flipV="1">
                <a:off x="9637920" y="506592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Oval 69"/>
              <p:cNvSpPr/>
              <p:nvPr/>
            </p:nvSpPr>
            <p:spPr>
              <a:xfrm rot="21598800" flipV="1">
                <a:off x="9637560" y="57974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Oval 70"/>
              <p:cNvSpPr/>
              <p:nvPr/>
            </p:nvSpPr>
            <p:spPr>
              <a:xfrm rot="21598800" flipV="1">
                <a:off x="9272160" y="579780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Oval 71"/>
              <p:cNvSpPr/>
              <p:nvPr/>
            </p:nvSpPr>
            <p:spPr>
              <a:xfrm rot="21598800" flipV="1">
                <a:off x="8906040" y="57974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Oval 72"/>
              <p:cNvSpPr/>
              <p:nvPr/>
            </p:nvSpPr>
            <p:spPr>
              <a:xfrm rot="21598800" flipV="1">
                <a:off x="8540280" y="57974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srcRect/>
                <a:tile/>
              </a:blipFill>
              <a:ln w="0">
                <a:noFill/>
              </a:ln>
              <a:effectLst>
                <a:outerShdw dist="103350" dir="2700000" rotWithShape="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4" name="Oval 73"/>
          <p:cNvSpPr/>
          <p:nvPr/>
        </p:nvSpPr>
        <p:spPr>
          <a:xfrm>
            <a:off x="1499760" y="1774080"/>
            <a:ext cx="2926080" cy="2926080"/>
          </a:xfrm>
          <a:prstGeom prst="ellipse">
            <a:avLst/>
          </a:prstGeom>
          <a:solidFill>
            <a:srgbClr val="CCCCCC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Oval 74"/>
          <p:cNvSpPr/>
          <p:nvPr/>
        </p:nvSpPr>
        <p:spPr>
          <a:xfrm>
            <a:off x="1225080" y="1134360"/>
            <a:ext cx="1189080" cy="1188360"/>
          </a:xfrm>
          <a:prstGeom prst="ellipse">
            <a:avLst/>
          </a:prstGeom>
          <a:solidFill>
            <a:srgbClr val="CCCCCC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Oval 75"/>
          <p:cNvSpPr/>
          <p:nvPr/>
        </p:nvSpPr>
        <p:spPr>
          <a:xfrm>
            <a:off x="3420000" y="4242960"/>
            <a:ext cx="640080" cy="640080"/>
          </a:xfrm>
          <a:prstGeom prst="ellipse">
            <a:avLst/>
          </a:prstGeom>
          <a:solidFill>
            <a:srgbClr val="CCCCCC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7" name="Picture 76"/>
          <p:cNvPicPr/>
          <p:nvPr/>
        </p:nvPicPr>
        <p:blipFill>
          <a:blip r:embed="rId15"/>
          <a:stretch/>
        </p:blipFill>
        <p:spPr>
          <a:xfrm>
            <a:off x="4349520" y="792360"/>
            <a:ext cx="5526000" cy="4145400"/>
          </a:xfrm>
          <a:prstGeom prst="rect">
            <a:avLst/>
          </a:prstGeom>
          <a:ln w="0">
            <a:noFill/>
          </a:ln>
        </p:spPr>
      </p:pic>
      <p:sp>
        <p:nvSpPr>
          <p:cNvPr id="78" name="TextBox 77"/>
          <p:cNvSpPr txBox="1"/>
          <p:nvPr/>
        </p:nvSpPr>
        <p:spPr>
          <a:xfrm>
            <a:off x="4846320" y="4846320"/>
            <a:ext cx="2133000" cy="386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IN" sz="1000" b="0" strike="noStrike" spc="-1">
                <a:latin typeface="Lato"/>
                <a:ea typeface="Noto Sans CJK SC"/>
              </a:rPr>
              <a:t>Illustrations  by </a:t>
            </a:r>
            <a:r>
              <a:rPr lang="en-IN" sz="1000" b="0" strike="noStrike" spc="-1">
                <a:latin typeface="Lato"/>
                <a:ea typeface="Noto Sans CJK SC"/>
                <a:hlinkClick r:id="rId16"/>
              </a:rPr>
              <a:t>Pixeltrue</a:t>
            </a:r>
            <a:r>
              <a:rPr lang="en-IN" sz="1000" b="0" strike="noStrike" spc="-1">
                <a:latin typeface="Lato"/>
                <a:ea typeface="Noto Sans CJK SC"/>
              </a:rPr>
              <a:t> on </a:t>
            </a:r>
            <a:r>
              <a:rPr lang="en-IN" sz="1000" b="0" strike="noStrike" spc="-1">
                <a:latin typeface="Lato"/>
                <a:hlinkClick r:id="rId17"/>
              </a:rPr>
              <a:t>icons8</a:t>
            </a:r>
            <a:endParaRPr lang="en-IN" sz="1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Noto Sans"/>
              </a:rPr>
              <a:t>Click to edit the title text format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118" name="Rectangle 117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Rectangle 118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Rectangle 119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Rectangle 120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Rectangle 121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Rectangle 122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4" name="Rectangle 123"/>
          <p:cNvSpPr/>
          <p:nvPr/>
        </p:nvSpPr>
        <p:spPr>
          <a:xfrm flipH="1" flipV="1">
            <a:off x="1462680" y="-1554480"/>
            <a:ext cx="457200" cy="2560320"/>
          </a:xfrm>
          <a:prstGeom prst="rect">
            <a:avLst/>
          </a:prstGeom>
          <a:blipFill rotWithShape="0">
            <a:blip r:embed="rId14"/>
            <a:srcRect/>
            <a:tile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Rectangle 124"/>
          <p:cNvSpPr/>
          <p:nvPr/>
        </p:nvSpPr>
        <p:spPr>
          <a:xfrm flipH="1" flipV="1">
            <a:off x="639720" y="-365400"/>
            <a:ext cx="457200" cy="2560320"/>
          </a:xfrm>
          <a:prstGeom prst="rect">
            <a:avLst/>
          </a:prstGeom>
          <a:blipFill rotWithShape="0">
            <a:blip r:embed="rId14"/>
            <a:srcRect/>
            <a:tile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Rectangle 125"/>
          <p:cNvSpPr/>
          <p:nvPr/>
        </p:nvSpPr>
        <p:spPr>
          <a:xfrm flipH="1" flipV="1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Rectangle 126"/>
          <p:cNvSpPr/>
          <p:nvPr/>
        </p:nvSpPr>
        <p:spPr>
          <a:xfrm flipH="1" flipV="1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Rectangle 127"/>
          <p:cNvSpPr/>
          <p:nvPr/>
        </p:nvSpPr>
        <p:spPr>
          <a:xfrm flipH="1" flipV="1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Rectangle 128"/>
          <p:cNvSpPr/>
          <p:nvPr/>
        </p:nvSpPr>
        <p:spPr>
          <a:xfrm flipH="1" flipV="1">
            <a:off x="2194200" y="-2103120"/>
            <a:ext cx="457200" cy="2560320"/>
          </a:xfrm>
          <a:prstGeom prst="rect">
            <a:avLst/>
          </a:prstGeom>
          <a:blipFill rotWithShape="0">
            <a:blip r:embed="rId14"/>
            <a:srcRect/>
            <a:tile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Oval 129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169" name="Oval 168"/>
          <p:cNvSpPr/>
          <p:nvPr/>
        </p:nvSpPr>
        <p:spPr>
          <a:xfrm>
            <a:off x="822960" y="2468880"/>
            <a:ext cx="1463040" cy="146304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st="103350" dir="2700000" rotWithShape="0">
              <a:srgbClr val="80808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Oval 169"/>
          <p:cNvSpPr/>
          <p:nvPr/>
        </p:nvSpPr>
        <p:spPr>
          <a:xfrm>
            <a:off x="4480560" y="1554480"/>
            <a:ext cx="1463040" cy="146304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st="103350" dir="2700000" rotWithShape="0">
              <a:srgbClr val="80808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Oval 170"/>
          <p:cNvSpPr/>
          <p:nvPr/>
        </p:nvSpPr>
        <p:spPr>
          <a:xfrm>
            <a:off x="6583680" y="3108960"/>
            <a:ext cx="1463040" cy="146304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st="103350" dir="2700000" rotWithShape="0">
              <a:srgbClr val="80808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Freeform: Shape 171"/>
          <p:cNvSpPr/>
          <p:nvPr/>
        </p:nvSpPr>
        <p:spPr>
          <a:xfrm>
            <a:off x="1554480" y="4114800"/>
            <a:ext cx="914400" cy="657360"/>
          </a:xfrm>
          <a:custGeom>
            <a:avLst/>
            <a:gdLst/>
            <a:ahLst/>
            <a:cxnLst/>
            <a:rect l="0" t="0" r="r" b="b"/>
            <a:pathLst>
              <a:path w="2541" h="2287">
                <a:moveTo>
                  <a:pt x="0" y="0"/>
                </a:moveTo>
                <a:cubicBezTo>
                  <a:pt x="508" y="2286"/>
                  <a:pt x="2540" y="1778"/>
                  <a:pt x="2540" y="1778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</a:ln>
        </p:spPr>
      </p:sp>
      <p:sp>
        <p:nvSpPr>
          <p:cNvPr id="173" name="Freeform: Shape 172"/>
          <p:cNvSpPr/>
          <p:nvPr/>
        </p:nvSpPr>
        <p:spPr>
          <a:xfrm>
            <a:off x="3657600" y="1188720"/>
            <a:ext cx="822960" cy="640080"/>
          </a:xfrm>
          <a:custGeom>
            <a:avLst/>
            <a:gdLst/>
            <a:ahLst/>
            <a:cxnLst/>
            <a:rect l="0" t="0" r="r" b="b"/>
            <a:pathLst>
              <a:path w="2287" h="1779">
                <a:moveTo>
                  <a:pt x="2286" y="1778"/>
                </a:moveTo>
                <a:cubicBezTo>
                  <a:pt x="1016" y="1778"/>
                  <a:pt x="2033" y="0"/>
                  <a:pt x="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</a:ln>
        </p:spPr>
      </p:sp>
      <p:sp>
        <p:nvSpPr>
          <p:cNvPr id="174" name="Freeform: Shape 173"/>
          <p:cNvSpPr/>
          <p:nvPr/>
        </p:nvSpPr>
        <p:spPr>
          <a:xfrm>
            <a:off x="7955280" y="2011680"/>
            <a:ext cx="1464120" cy="1188720"/>
          </a:xfrm>
          <a:custGeom>
            <a:avLst/>
            <a:gdLst/>
            <a:ahLst/>
            <a:cxnLst/>
            <a:rect l="0" t="0" r="r" b="b"/>
            <a:pathLst>
              <a:path w="4827" h="3303">
                <a:moveTo>
                  <a:pt x="3302" y="0"/>
                </a:moveTo>
                <a:cubicBezTo>
                  <a:pt x="4826" y="1016"/>
                  <a:pt x="3810" y="2286"/>
                  <a:pt x="2540" y="2286"/>
                </a:cubicBezTo>
                <a:cubicBezTo>
                  <a:pt x="1269" y="2286"/>
                  <a:pt x="253" y="2540"/>
                  <a:pt x="0" y="3302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</a:ln>
        </p:spPr>
      </p:sp>
      <p:sp>
        <p:nvSpPr>
          <p:cNvPr id="175" name="Oval 174"/>
          <p:cNvSpPr/>
          <p:nvPr/>
        </p:nvSpPr>
        <p:spPr>
          <a:xfrm>
            <a:off x="2468880" y="822960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Oval 175"/>
          <p:cNvSpPr/>
          <p:nvPr/>
        </p:nvSpPr>
        <p:spPr>
          <a:xfrm>
            <a:off x="3931920" y="466344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Oval 176"/>
          <p:cNvSpPr/>
          <p:nvPr/>
        </p:nvSpPr>
        <p:spPr>
          <a:xfrm>
            <a:off x="8412480" y="1280160"/>
            <a:ext cx="1097280" cy="1005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16" name="Oval 215"/>
          <p:cNvSpPr/>
          <p:nvPr/>
        </p:nvSpPr>
        <p:spPr>
          <a:xfrm>
            <a:off x="2103480" y="36583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Oval 216"/>
          <p:cNvSpPr/>
          <p:nvPr/>
        </p:nvSpPr>
        <p:spPr>
          <a:xfrm>
            <a:off x="823320" y="-27324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Oval 217"/>
          <p:cNvSpPr/>
          <p:nvPr/>
        </p:nvSpPr>
        <p:spPr>
          <a:xfrm>
            <a:off x="7955640" y="310968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Oval 218"/>
          <p:cNvSpPr/>
          <p:nvPr/>
        </p:nvSpPr>
        <p:spPr>
          <a:xfrm>
            <a:off x="9601560" y="9151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0" name="Group 219"/>
          <p:cNvGrpSpPr/>
          <p:nvPr/>
        </p:nvGrpSpPr>
        <p:grpSpPr>
          <a:xfrm>
            <a:off x="3918240" y="775800"/>
            <a:ext cx="2433600" cy="4339080"/>
            <a:chOff x="3918240" y="775800"/>
            <a:chExt cx="2433600" cy="4339080"/>
          </a:xfrm>
        </p:grpSpPr>
        <p:sp>
          <p:nvSpPr>
            <p:cNvPr id="221" name="Freeform: Shape 220"/>
            <p:cNvSpPr/>
            <p:nvPr/>
          </p:nvSpPr>
          <p:spPr>
            <a:xfrm rot="5330400">
              <a:off x="4853880" y="337824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DEE2E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Freeform: Shape 221"/>
            <p:cNvSpPr/>
            <p:nvPr/>
          </p:nvSpPr>
          <p:spPr>
            <a:xfrm rot="5330400">
              <a:off x="4023360" y="234000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CED4D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Freeform: Shape 222"/>
            <p:cNvSpPr/>
            <p:nvPr/>
          </p:nvSpPr>
          <p:spPr>
            <a:xfrm rot="5330400">
              <a:off x="4920480" y="207576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ADB5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Freeform: Shape 223"/>
            <p:cNvSpPr/>
            <p:nvPr/>
          </p:nvSpPr>
          <p:spPr>
            <a:xfrm rot="5330400">
              <a:off x="3977280" y="98208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6C757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Freeform: Shape 224"/>
            <p:cNvSpPr/>
            <p:nvPr/>
          </p:nvSpPr>
          <p:spPr>
            <a:xfrm rot="5330400">
              <a:off x="4911480" y="74412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343A4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Freeform: Shape 225"/>
            <p:cNvSpPr/>
            <p:nvPr/>
          </p:nvSpPr>
          <p:spPr>
            <a:xfrm rot="5330400">
              <a:off x="4032000" y="368244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E9ECE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411960" y="130032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Rectangle 265"/>
          <p:cNvSpPr/>
          <p:nvPr/>
        </p:nvSpPr>
        <p:spPr>
          <a:xfrm>
            <a:off x="5813280" y="385488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Oval 266"/>
          <p:cNvSpPr/>
          <p:nvPr/>
        </p:nvSpPr>
        <p:spPr>
          <a:xfrm>
            <a:off x="7589520" y="256032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Oval 267"/>
          <p:cNvSpPr/>
          <p:nvPr/>
        </p:nvSpPr>
        <p:spPr>
          <a:xfrm>
            <a:off x="3200400" y="73152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Oval 268"/>
          <p:cNvSpPr/>
          <p:nvPr/>
        </p:nvSpPr>
        <p:spPr>
          <a:xfrm>
            <a:off x="1424160" y="348912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Freeform: Shape 269"/>
          <p:cNvSpPr/>
          <p:nvPr/>
        </p:nvSpPr>
        <p:spPr>
          <a:xfrm>
            <a:off x="700920" y="1900080"/>
            <a:ext cx="1402200" cy="1848960"/>
          </a:xfrm>
          <a:custGeom>
            <a:avLst/>
            <a:gdLst/>
            <a:ahLst/>
            <a:cxnLst/>
            <a:rect l="0" t="0" r="r" b="b"/>
            <a:pathLst>
              <a:path w="4827" h="5589">
                <a:moveTo>
                  <a:pt x="1270" y="0"/>
                </a:moveTo>
                <a:cubicBezTo>
                  <a:pt x="0" y="2540"/>
                  <a:pt x="2540" y="5588"/>
                  <a:pt x="4826" y="508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type="triangle" w="med" len="med"/>
            <a:tailEnd type="triangle" w="med" len="med"/>
          </a:ln>
        </p:spPr>
      </p:sp>
      <p:sp>
        <p:nvSpPr>
          <p:cNvPr id="271" name="Freeform: Shape 270"/>
          <p:cNvSpPr/>
          <p:nvPr/>
        </p:nvSpPr>
        <p:spPr>
          <a:xfrm>
            <a:off x="3931920" y="2011680"/>
            <a:ext cx="975960" cy="1371600"/>
          </a:xfrm>
          <a:custGeom>
            <a:avLst/>
            <a:gdLst/>
            <a:ahLst/>
            <a:cxnLst/>
            <a:rect l="0" t="0" r="r" b="b"/>
            <a:pathLst>
              <a:path w="3302" h="3811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type="triangle" w="med" len="med"/>
            <a:tailEnd type="triangle" w="med" len="med"/>
          </a:ln>
        </p:spPr>
      </p:sp>
      <p:sp>
        <p:nvSpPr>
          <p:cNvPr id="272" name="Freeform: Shape 271"/>
          <p:cNvSpPr/>
          <p:nvPr/>
        </p:nvSpPr>
        <p:spPr>
          <a:xfrm>
            <a:off x="7724880" y="2103120"/>
            <a:ext cx="779040" cy="1463040"/>
          </a:xfrm>
          <a:custGeom>
            <a:avLst/>
            <a:gdLst/>
            <a:ahLst/>
            <a:cxnLst/>
            <a:rect l="0" t="0" r="r" b="b"/>
            <a:pathLst>
              <a:path w="2795" h="4065">
                <a:moveTo>
                  <a:pt x="762" y="4064"/>
                </a:moveTo>
                <a:cubicBezTo>
                  <a:pt x="0" y="3301"/>
                  <a:pt x="2794" y="3555"/>
                  <a:pt x="2794" y="2794"/>
                </a:cubicBezTo>
                <a:cubicBezTo>
                  <a:pt x="2794" y="2032"/>
                  <a:pt x="0" y="1778"/>
                  <a:pt x="762" y="2540"/>
                </a:cubicBezTo>
                <a:cubicBezTo>
                  <a:pt x="1524" y="3302"/>
                  <a:pt x="2540" y="508"/>
                  <a:pt x="1524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type="triangle" w="med" len="med"/>
            <a:tailEnd type="triangle" w="med" len="med"/>
          </a:ln>
        </p:spPr>
      </p:sp>
      <p:sp>
        <p:nvSpPr>
          <p:cNvPr id="273" name="Rectangle 272"/>
          <p:cNvSpPr/>
          <p:nvPr/>
        </p:nvSpPr>
        <p:spPr>
          <a:xfrm>
            <a:off x="1424160" y="475488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Rectangle 273"/>
          <p:cNvSpPr/>
          <p:nvPr/>
        </p:nvSpPr>
        <p:spPr>
          <a:xfrm>
            <a:off x="2887200" y="130032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grpSp>
        <p:nvGrpSpPr>
          <p:cNvPr id="313" name="Group 312"/>
          <p:cNvGrpSpPr/>
          <p:nvPr/>
        </p:nvGrpSpPr>
        <p:grpSpPr>
          <a:xfrm>
            <a:off x="3570480" y="1225440"/>
            <a:ext cx="5120640" cy="2926080"/>
            <a:chOff x="3570480" y="1225440"/>
            <a:chExt cx="5120640" cy="2926080"/>
          </a:xfrm>
        </p:grpSpPr>
        <p:sp>
          <p:nvSpPr>
            <p:cNvPr id="314" name="Rectangle 313"/>
            <p:cNvSpPr/>
            <p:nvPr/>
          </p:nvSpPr>
          <p:spPr>
            <a:xfrm>
              <a:off x="3570480" y="1528200"/>
              <a:ext cx="4927320" cy="262332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Rectangle 314"/>
            <p:cNvSpPr/>
            <p:nvPr/>
          </p:nvSpPr>
          <p:spPr>
            <a:xfrm>
              <a:off x="3763800" y="1225440"/>
              <a:ext cx="4927320" cy="2623320"/>
            </a:xfrm>
            <a:prstGeom prst="rect">
              <a:avLst/>
            </a:prstGeom>
            <a:noFill/>
            <a:ln w="18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6" name="Group 315"/>
          <p:cNvGrpSpPr/>
          <p:nvPr/>
        </p:nvGrpSpPr>
        <p:grpSpPr>
          <a:xfrm>
            <a:off x="-2094120" y="-402480"/>
            <a:ext cx="4946760" cy="8521920"/>
            <a:chOff x="-2094120" y="-402480"/>
            <a:chExt cx="4946760" cy="8521920"/>
          </a:xfrm>
        </p:grpSpPr>
        <p:sp>
          <p:nvSpPr>
            <p:cNvPr id="317" name="Freeform: Shape 316"/>
            <p:cNvSpPr/>
            <p:nvPr/>
          </p:nvSpPr>
          <p:spPr>
            <a:xfrm>
              <a:off x="-893160" y="4486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Freeform: Shape 317"/>
            <p:cNvSpPr/>
            <p:nvPr/>
          </p:nvSpPr>
          <p:spPr>
            <a:xfrm rot="5358000">
              <a:off x="-897480" y="51534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Freeform: Shape 318"/>
            <p:cNvSpPr/>
            <p:nvPr/>
          </p:nvSpPr>
          <p:spPr>
            <a:xfrm>
              <a:off x="-228960" y="5161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8F9FA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Freeform: Shape 319"/>
            <p:cNvSpPr/>
            <p:nvPr/>
          </p:nvSpPr>
          <p:spPr>
            <a:xfrm rot="5358000">
              <a:off x="-219960" y="4488840"/>
              <a:ext cx="106848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Freeform: Shape 320"/>
            <p:cNvSpPr/>
            <p:nvPr/>
          </p:nvSpPr>
          <p:spPr>
            <a:xfrm>
              <a:off x="-228960" y="38260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Freeform: Shape 321"/>
            <p:cNvSpPr/>
            <p:nvPr/>
          </p:nvSpPr>
          <p:spPr>
            <a:xfrm rot="5358000">
              <a:off x="-1586160" y="44946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5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: Shape 322"/>
            <p:cNvSpPr/>
            <p:nvPr/>
          </p:nvSpPr>
          <p:spPr>
            <a:xfrm rot="5358000">
              <a:off x="-2238480" y="51706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: Shape 323"/>
            <p:cNvSpPr/>
            <p:nvPr/>
          </p:nvSpPr>
          <p:spPr>
            <a:xfrm rot="5358000">
              <a:off x="-897120" y="38214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: Shape 324"/>
            <p:cNvSpPr/>
            <p:nvPr/>
          </p:nvSpPr>
          <p:spPr>
            <a:xfrm rot="5358000">
              <a:off x="-222120" y="31546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: Shape 325"/>
            <p:cNvSpPr/>
            <p:nvPr/>
          </p:nvSpPr>
          <p:spPr>
            <a:xfrm>
              <a:off x="455040" y="4477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: Shape 326"/>
            <p:cNvSpPr/>
            <p:nvPr/>
          </p:nvSpPr>
          <p:spPr>
            <a:xfrm rot="5358000">
              <a:off x="470520" y="38214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: Shape 327"/>
            <p:cNvSpPr/>
            <p:nvPr/>
          </p:nvSpPr>
          <p:spPr>
            <a:xfrm>
              <a:off x="1158840" y="5170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: Shape 328"/>
            <p:cNvSpPr/>
            <p:nvPr/>
          </p:nvSpPr>
          <p:spPr>
            <a:xfrm>
              <a:off x="-1561680" y="516276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: Shape 329"/>
            <p:cNvSpPr/>
            <p:nvPr/>
          </p:nvSpPr>
          <p:spPr>
            <a:xfrm rot="5358000">
              <a:off x="461520" y="51706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: Shape 330"/>
            <p:cNvSpPr/>
            <p:nvPr/>
          </p:nvSpPr>
          <p:spPr>
            <a:xfrm rot="16242000" flipH="1">
              <a:off x="-232200" y="17938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212529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: Shape 331"/>
            <p:cNvSpPr/>
            <p:nvPr/>
          </p:nvSpPr>
          <p:spPr>
            <a:xfrm rot="16242000" flipH="1">
              <a:off x="419760" y="246996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: Shape 332"/>
            <p:cNvSpPr/>
            <p:nvPr/>
          </p:nvSpPr>
          <p:spPr>
            <a:xfrm flipH="1">
              <a:off x="-247320" y="2462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: Shape 333"/>
            <p:cNvSpPr/>
            <p:nvPr/>
          </p:nvSpPr>
          <p:spPr>
            <a:xfrm>
              <a:off x="1107720" y="11350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: Shape 334"/>
            <p:cNvSpPr/>
            <p:nvPr/>
          </p:nvSpPr>
          <p:spPr>
            <a:xfrm rot="5358000">
              <a:off x="1103040" y="18018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: Shape 335"/>
            <p:cNvSpPr/>
            <p:nvPr/>
          </p:nvSpPr>
          <p:spPr>
            <a:xfrm rot="5358000">
              <a:off x="414360" y="11430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5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: Shape 336"/>
            <p:cNvSpPr/>
            <p:nvPr/>
          </p:nvSpPr>
          <p:spPr>
            <a:xfrm>
              <a:off x="439200" y="181116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: Shape 337"/>
            <p:cNvSpPr/>
            <p:nvPr/>
          </p:nvSpPr>
          <p:spPr>
            <a:xfrm>
              <a:off x="423720" y="4510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Freeform: Shape 338"/>
            <p:cNvSpPr/>
            <p:nvPr/>
          </p:nvSpPr>
          <p:spPr>
            <a:xfrm rot="5358000">
              <a:off x="-246600" y="43884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Freeform: Shape 339"/>
            <p:cNvSpPr/>
            <p:nvPr/>
          </p:nvSpPr>
          <p:spPr>
            <a:xfrm rot="5358000">
              <a:off x="434880" y="-24624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Freeform: Shape 340"/>
            <p:cNvSpPr/>
            <p:nvPr/>
          </p:nvSpPr>
          <p:spPr>
            <a:xfrm>
              <a:off x="1779480" y="179460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Freeform: Shape 341"/>
            <p:cNvSpPr/>
            <p:nvPr/>
          </p:nvSpPr>
          <p:spPr>
            <a:xfrm>
              <a:off x="1106280" y="-257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Freeform: Shape 342"/>
            <p:cNvSpPr/>
            <p:nvPr/>
          </p:nvSpPr>
          <p:spPr>
            <a:xfrm>
              <a:off x="-908280" y="17906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Freeform: Shape 343"/>
            <p:cNvSpPr/>
            <p:nvPr/>
          </p:nvSpPr>
          <p:spPr>
            <a:xfrm rot="5358000">
              <a:off x="-245880" y="582516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Freeform: Shape 344"/>
            <p:cNvSpPr/>
            <p:nvPr/>
          </p:nvSpPr>
          <p:spPr>
            <a:xfrm>
              <a:off x="427320" y="585396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Freeform: Shape 345"/>
            <p:cNvSpPr/>
            <p:nvPr/>
          </p:nvSpPr>
          <p:spPr>
            <a:xfrm>
              <a:off x="-236880" y="6494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Freeform: Shape 346"/>
            <p:cNvSpPr/>
            <p:nvPr/>
          </p:nvSpPr>
          <p:spPr>
            <a:xfrm rot="5358000">
              <a:off x="-929880" y="650196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Freeform: Shape 347"/>
            <p:cNvSpPr/>
            <p:nvPr/>
          </p:nvSpPr>
          <p:spPr>
            <a:xfrm rot="5358000">
              <a:off x="-246600" y="7197120"/>
              <a:ext cx="106848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Freeform: Shape 348"/>
            <p:cNvSpPr/>
            <p:nvPr/>
          </p:nvSpPr>
          <p:spPr>
            <a:xfrm rot="5358000">
              <a:off x="426600" y="651852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Freeform: Shape 349"/>
            <p:cNvSpPr/>
            <p:nvPr/>
          </p:nvSpPr>
          <p:spPr>
            <a:xfrm>
              <a:off x="1103400" y="6530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rotWithShape="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1" name="TextBox 350"/>
          <p:cNvSpPr txBox="1"/>
          <p:nvPr/>
        </p:nvSpPr>
        <p:spPr>
          <a:xfrm>
            <a:off x="3844800" y="1408320"/>
            <a:ext cx="1097280" cy="122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8000" b="0" strike="noStrike" spc="-1">
                <a:latin typeface="Arial"/>
              </a:rPr>
              <a:t>“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7868160" y="3039840"/>
            <a:ext cx="1097280" cy="111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7200" b="0" strike="noStrike" spc="-1">
                <a:latin typeface="Arial"/>
              </a:rPr>
              <a:t>”</a:t>
            </a:r>
          </a:p>
        </p:txBody>
      </p:sp>
      <p:sp>
        <p:nvSpPr>
          <p:cNvPr id="353" name="Freeform: Shape 352"/>
          <p:cNvSpPr/>
          <p:nvPr/>
        </p:nvSpPr>
        <p:spPr>
          <a:xfrm>
            <a:off x="8538120" y="3877200"/>
            <a:ext cx="975960" cy="1371600"/>
          </a:xfrm>
          <a:custGeom>
            <a:avLst/>
            <a:gdLst/>
            <a:ahLst/>
            <a:cxnLst/>
            <a:rect l="0" t="0" r="r" b="b"/>
            <a:pathLst>
              <a:path w="3302" h="3811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type="oval" w="lg" len="sm"/>
            <a:tailEnd type="oval" w="lg" len="sm"/>
          </a:ln>
        </p:spPr>
      </p:sp>
      <p:sp>
        <p:nvSpPr>
          <p:cNvPr id="354" name="Oval 353"/>
          <p:cNvSpPr/>
          <p:nvPr/>
        </p:nvSpPr>
        <p:spPr>
          <a:xfrm>
            <a:off x="7372080" y="497448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Oval 354"/>
          <p:cNvSpPr/>
          <p:nvPr/>
        </p:nvSpPr>
        <p:spPr>
          <a:xfrm>
            <a:off x="7868160" y="-329040"/>
            <a:ext cx="2011680" cy="201168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Rectangle 355"/>
          <p:cNvSpPr/>
          <p:nvPr/>
        </p:nvSpPr>
        <p:spPr>
          <a:xfrm>
            <a:off x="2982960" y="3757320"/>
            <a:ext cx="1044720" cy="30276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395" name="Oval 394"/>
          <p:cNvSpPr/>
          <p:nvPr/>
        </p:nvSpPr>
        <p:spPr>
          <a:xfrm>
            <a:off x="8266320" y="411552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Oval 395"/>
          <p:cNvSpPr/>
          <p:nvPr/>
        </p:nvSpPr>
        <p:spPr>
          <a:xfrm>
            <a:off x="7717680" y="-54828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7" name="Group 396"/>
          <p:cNvGrpSpPr/>
          <p:nvPr/>
        </p:nvGrpSpPr>
        <p:grpSpPr>
          <a:xfrm>
            <a:off x="-147600" y="-297000"/>
            <a:ext cx="915840" cy="1281240"/>
            <a:chOff x="-147600" y="-297000"/>
            <a:chExt cx="915840" cy="1281240"/>
          </a:xfrm>
        </p:grpSpPr>
        <p:sp>
          <p:nvSpPr>
            <p:cNvPr id="398" name="Oval 397"/>
            <p:cNvSpPr/>
            <p:nvPr/>
          </p:nvSpPr>
          <p:spPr>
            <a:xfrm rot="5395800" flipV="1">
              <a:off x="219240" y="80028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Oval 398"/>
            <p:cNvSpPr/>
            <p:nvPr/>
          </p:nvSpPr>
          <p:spPr>
            <a:xfrm rot="5395800" flipV="1">
              <a:off x="218880" y="43452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Oval 399"/>
            <p:cNvSpPr/>
            <p:nvPr/>
          </p:nvSpPr>
          <p:spPr>
            <a:xfrm rot="5395800" flipV="1">
              <a:off x="218520" y="6912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Oval 400"/>
            <p:cNvSpPr/>
            <p:nvPr/>
          </p:nvSpPr>
          <p:spPr>
            <a:xfrm rot="5395800" flipV="1">
              <a:off x="217800" y="-29664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Oval 401"/>
            <p:cNvSpPr/>
            <p:nvPr/>
          </p:nvSpPr>
          <p:spPr>
            <a:xfrm rot="5395800" flipV="1">
              <a:off x="583920" y="-29700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Oval 402"/>
            <p:cNvSpPr/>
            <p:nvPr/>
          </p:nvSpPr>
          <p:spPr>
            <a:xfrm rot="5395800" flipV="1">
              <a:off x="584280" y="6840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Oval 403"/>
            <p:cNvSpPr/>
            <p:nvPr/>
          </p:nvSpPr>
          <p:spPr>
            <a:xfrm rot="5395800" flipV="1">
              <a:off x="584280" y="43416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Oval 404"/>
            <p:cNvSpPr/>
            <p:nvPr/>
          </p:nvSpPr>
          <p:spPr>
            <a:xfrm rot="5395800" flipV="1">
              <a:off x="585000" y="80028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Oval 405"/>
            <p:cNvSpPr/>
            <p:nvPr/>
          </p:nvSpPr>
          <p:spPr>
            <a:xfrm rot="5395800" flipV="1">
              <a:off x="-146160" y="80064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Oval 406"/>
            <p:cNvSpPr/>
            <p:nvPr/>
          </p:nvSpPr>
          <p:spPr>
            <a:xfrm rot="5395800" flipV="1">
              <a:off x="-146880" y="43524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Oval 407"/>
            <p:cNvSpPr/>
            <p:nvPr/>
          </p:nvSpPr>
          <p:spPr>
            <a:xfrm rot="5395800" flipV="1">
              <a:off x="-146880" y="6912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Oval 408"/>
            <p:cNvSpPr/>
            <p:nvPr/>
          </p:nvSpPr>
          <p:spPr>
            <a:xfrm rot="5395800" flipV="1">
              <a:off x="-147240" y="-29628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10" name="Group 409"/>
          <p:cNvGrpSpPr/>
          <p:nvPr/>
        </p:nvGrpSpPr>
        <p:grpSpPr>
          <a:xfrm>
            <a:off x="9545040" y="4645080"/>
            <a:ext cx="915840" cy="1281240"/>
            <a:chOff x="9545040" y="4645080"/>
            <a:chExt cx="915840" cy="1281240"/>
          </a:xfrm>
        </p:grpSpPr>
        <p:sp>
          <p:nvSpPr>
            <p:cNvPr id="411" name="Oval 410"/>
            <p:cNvSpPr/>
            <p:nvPr/>
          </p:nvSpPr>
          <p:spPr>
            <a:xfrm rot="5395800" flipV="1">
              <a:off x="9911880" y="574236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Oval 411"/>
            <p:cNvSpPr/>
            <p:nvPr/>
          </p:nvSpPr>
          <p:spPr>
            <a:xfrm rot="5395800" flipV="1">
              <a:off x="9911520" y="537660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Oval 412"/>
            <p:cNvSpPr/>
            <p:nvPr/>
          </p:nvSpPr>
          <p:spPr>
            <a:xfrm rot="5395800" flipV="1">
              <a:off x="9911160" y="501120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Oval 413"/>
            <p:cNvSpPr/>
            <p:nvPr/>
          </p:nvSpPr>
          <p:spPr>
            <a:xfrm rot="5395800" flipV="1">
              <a:off x="9910440" y="464508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Oval 414"/>
            <p:cNvSpPr/>
            <p:nvPr/>
          </p:nvSpPr>
          <p:spPr>
            <a:xfrm rot="5395800" flipV="1">
              <a:off x="10276560" y="464472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Oval 415"/>
            <p:cNvSpPr/>
            <p:nvPr/>
          </p:nvSpPr>
          <p:spPr>
            <a:xfrm rot="5395800" flipV="1">
              <a:off x="10276920" y="501048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Oval 416"/>
            <p:cNvSpPr/>
            <p:nvPr/>
          </p:nvSpPr>
          <p:spPr>
            <a:xfrm rot="5395800" flipV="1">
              <a:off x="10276920" y="537624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Oval 417"/>
            <p:cNvSpPr/>
            <p:nvPr/>
          </p:nvSpPr>
          <p:spPr>
            <a:xfrm rot="5395800" flipV="1">
              <a:off x="10277640" y="574236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Oval 418"/>
            <p:cNvSpPr/>
            <p:nvPr/>
          </p:nvSpPr>
          <p:spPr>
            <a:xfrm rot="5395800" flipV="1">
              <a:off x="9546120" y="574272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Oval 419"/>
            <p:cNvSpPr/>
            <p:nvPr/>
          </p:nvSpPr>
          <p:spPr>
            <a:xfrm rot="5395800" flipV="1">
              <a:off x="9545400" y="537732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Oval 420"/>
            <p:cNvSpPr/>
            <p:nvPr/>
          </p:nvSpPr>
          <p:spPr>
            <a:xfrm rot="5395800" flipV="1">
              <a:off x="9545400" y="501120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Oval 421"/>
            <p:cNvSpPr/>
            <p:nvPr/>
          </p:nvSpPr>
          <p:spPr>
            <a:xfrm rot="5395800" flipV="1">
              <a:off x="9545040" y="464544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rotWithShape="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3" name="Oval 422"/>
          <p:cNvSpPr/>
          <p:nvPr/>
        </p:nvSpPr>
        <p:spPr>
          <a:xfrm>
            <a:off x="-146160" y="310932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462" name="Rectangle 461"/>
          <p:cNvSpPr/>
          <p:nvPr/>
        </p:nvSpPr>
        <p:spPr>
          <a:xfrm rot="18876000">
            <a:off x="8646120" y="-405720"/>
            <a:ext cx="2895480" cy="289548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Rectangle 462"/>
          <p:cNvSpPr/>
          <p:nvPr/>
        </p:nvSpPr>
        <p:spPr>
          <a:xfrm rot="18876000">
            <a:off x="8666280" y="3983040"/>
            <a:ext cx="2895480" cy="289548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Rectangle 463"/>
          <p:cNvSpPr/>
          <p:nvPr/>
        </p:nvSpPr>
        <p:spPr>
          <a:xfrm rot="18964800">
            <a:off x="994320" y="591588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Rectangle 464"/>
          <p:cNvSpPr/>
          <p:nvPr/>
        </p:nvSpPr>
        <p:spPr>
          <a:xfrm rot="18964800">
            <a:off x="-1296720" y="551376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Rectangle 465"/>
          <p:cNvSpPr/>
          <p:nvPr/>
        </p:nvSpPr>
        <p:spPr>
          <a:xfrm rot="18964800">
            <a:off x="3682080" y="339480"/>
            <a:ext cx="3457800" cy="9223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Rectangle 466"/>
          <p:cNvSpPr/>
          <p:nvPr/>
        </p:nvSpPr>
        <p:spPr>
          <a:xfrm rot="18964800">
            <a:off x="1446120" y="-75852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Rectangle 467"/>
          <p:cNvSpPr/>
          <p:nvPr/>
        </p:nvSpPr>
        <p:spPr>
          <a:xfrm rot="18964800">
            <a:off x="-727200" y="3295080"/>
            <a:ext cx="2588760" cy="513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mis.temple.edu/mis5216sec701fall2020/week-6-project-portfolio-management/" TargetMode="External"/><Relationship Id="rId7" Type="http://schemas.openxmlformats.org/officeDocument/2006/relationships/hyperlink" Target="https://www.hackingarticles.in/how-to-recover-deleted-from-raw-image-using-ftk-imager-and-recover-my-file/" TargetMode="External"/><Relationship Id="rId2" Type="http://schemas.openxmlformats.org/officeDocument/2006/relationships/hyperlink" Target="https://ostoday.org/linux/how-do-i-mount-a-vdi-file-in-linux.html" TargetMode="External"/><Relationship Id="rId1" Type="http://schemas.openxmlformats.org/officeDocument/2006/relationships/slideLayout" Target="../slideLayouts/slideLayout85.xml"/><Relationship Id="rId6" Type="http://schemas.openxmlformats.org/officeDocument/2006/relationships/hyperlink" Target="https://www.hackingarticles.in/comprehensive-guide-on-ftk-imager/" TargetMode="External"/><Relationship Id="rId5" Type="http://schemas.openxmlformats.org/officeDocument/2006/relationships/hyperlink" Target="https://csilinux.com/" TargetMode="External"/><Relationship Id="rId4" Type="http://schemas.openxmlformats.org/officeDocument/2006/relationships/hyperlink" Target="https://www.exterro.com/forensic-toolkit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Box 504"/>
          <p:cNvSpPr txBox="1"/>
          <p:nvPr/>
        </p:nvSpPr>
        <p:spPr>
          <a:xfrm>
            <a:off x="4114800" y="4515120"/>
            <a:ext cx="2779200" cy="1056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en-IN" sz="2800" b="1" strike="noStrike" spc="-1">
                <a:latin typeface="Noto Sans"/>
              </a:rPr>
              <a:t>Digital</a:t>
            </a:r>
            <a:endParaRPr lang="en-IN" sz="2800" b="0" strike="noStrike" spc="-1">
              <a:latin typeface="Arial"/>
            </a:endParaRPr>
          </a:p>
          <a:p>
            <a:pPr algn="r"/>
            <a:r>
              <a:rPr lang="en-IN" sz="2800" b="1" strike="noStrike" spc="-1">
                <a:latin typeface="Noto Sans"/>
              </a:rPr>
              <a:t>Forensics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506" name="TextBox 505"/>
          <p:cNvSpPr txBox="1"/>
          <p:nvPr/>
        </p:nvSpPr>
        <p:spPr>
          <a:xfrm>
            <a:off x="7315200" y="4629240"/>
            <a:ext cx="2377440" cy="63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050" b="0" strike="noStrike" spc="-1" dirty="0">
                <a:latin typeface="Noto Sans"/>
              </a:rPr>
              <a:t>9919004368 Vikrant </a:t>
            </a:r>
            <a:endParaRPr lang="en-IN" sz="1050" b="0" strike="noStrike" spc="-1" dirty="0">
              <a:latin typeface="Arial"/>
            </a:endParaRPr>
          </a:p>
          <a:p>
            <a:r>
              <a:rPr lang="en-IN" sz="1050" b="0" strike="noStrike" spc="-1" dirty="0">
                <a:latin typeface="Noto Sans"/>
              </a:rPr>
              <a:t>9919004153 Kunal</a:t>
            </a:r>
            <a:endParaRPr lang="en-IN" sz="1050" b="0" strike="noStrike" spc="-1" dirty="0">
              <a:latin typeface="Arial"/>
            </a:endParaRPr>
          </a:p>
          <a:p>
            <a:r>
              <a:rPr lang="en-IN" sz="1050" b="0" strike="noStrike" spc="-1">
                <a:latin typeface="Noto Sans"/>
              </a:rPr>
              <a:t>November </a:t>
            </a:r>
            <a:r>
              <a:rPr lang="en-IN" sz="1050" b="0" strike="noStrike" spc="-1" dirty="0">
                <a:latin typeface="Noto Sans"/>
              </a:rPr>
              <a:t>2021</a:t>
            </a:r>
            <a:endParaRPr lang="en-IN" sz="1050" b="0" strike="noStrike" spc="-1" dirty="0">
              <a:latin typeface="Arial"/>
            </a:endParaRPr>
          </a:p>
        </p:txBody>
      </p:sp>
      <p:sp>
        <p:nvSpPr>
          <p:cNvPr id="507" name="Straight Connector 506"/>
          <p:cNvSpPr/>
          <p:nvPr/>
        </p:nvSpPr>
        <p:spPr>
          <a:xfrm>
            <a:off x="7132320" y="4375440"/>
            <a:ext cx="0" cy="1005840"/>
          </a:xfrm>
          <a:prstGeom prst="line">
            <a:avLst/>
          </a:prstGeom>
          <a:ln w="5472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FBAD-0F07-4659-9C5B-86FB09BA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2DAFCA-2615-4672-9D79-CA5DFAD1B97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4DEDB-6018-489C-A659-CB810FF5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2F6BE-66EE-49A3-9AA6-9F140CA9523C}"/>
              </a:ext>
            </a:extLst>
          </p:cNvPr>
          <p:cNvSpPr txBox="1"/>
          <p:nvPr/>
        </p:nvSpPr>
        <p:spPr>
          <a:xfrm>
            <a:off x="1423580" y="2288288"/>
            <a:ext cx="2141742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Creating New Case</a:t>
            </a:r>
          </a:p>
        </p:txBody>
      </p:sp>
    </p:spTree>
    <p:extLst>
      <p:ext uri="{BB962C8B-B14F-4D97-AF65-F5344CB8AC3E}">
        <p14:creationId xmlns:p14="http://schemas.microsoft.com/office/powerpoint/2010/main" val="61849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B590-CE80-4AA1-803C-7E0175C0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A1584-01FF-49C8-8466-1DAF5355295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CAEC3-0F43-46E1-AF0B-F602C445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4C1FA-3289-41FB-9360-D13DE64515B6}"/>
              </a:ext>
            </a:extLst>
          </p:cNvPr>
          <p:cNvSpPr txBox="1"/>
          <p:nvPr/>
        </p:nvSpPr>
        <p:spPr>
          <a:xfrm>
            <a:off x="1020909" y="2221176"/>
            <a:ext cx="2141742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Filling Info Details</a:t>
            </a:r>
          </a:p>
        </p:txBody>
      </p:sp>
    </p:spTree>
    <p:extLst>
      <p:ext uri="{BB962C8B-B14F-4D97-AF65-F5344CB8AC3E}">
        <p14:creationId xmlns:p14="http://schemas.microsoft.com/office/powerpoint/2010/main" val="23291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46B4-4B50-49EF-A6D2-F7F02E06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0F8B6-D168-4168-968D-154FC3B525A8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F4FBB-31BC-4553-B0F4-608C70CC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3436-B4DA-450D-A2BC-675BEDEC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6666E-52E1-419A-AB79-CDC8FF6B1DF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A946B-1342-4EE5-AC02-651A205F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88F05-0EAF-4DA1-B52A-581EAFCAA679}"/>
              </a:ext>
            </a:extLst>
          </p:cNvPr>
          <p:cNvSpPr txBox="1"/>
          <p:nvPr/>
        </p:nvSpPr>
        <p:spPr>
          <a:xfrm>
            <a:off x="1423580" y="2288288"/>
            <a:ext cx="2141742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Adding Data Source</a:t>
            </a:r>
          </a:p>
        </p:txBody>
      </p:sp>
    </p:spTree>
    <p:extLst>
      <p:ext uri="{BB962C8B-B14F-4D97-AF65-F5344CB8AC3E}">
        <p14:creationId xmlns:p14="http://schemas.microsoft.com/office/powerpoint/2010/main" val="1946965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F859-F160-4740-82AF-25D8F283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9AA0E-36C5-4DD7-B44F-6EC123476F05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71553-063E-48FA-96AE-D09E02CC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54269-E723-43CD-AC94-8D24A4C99995}"/>
              </a:ext>
            </a:extLst>
          </p:cNvPr>
          <p:cNvSpPr txBox="1"/>
          <p:nvPr/>
        </p:nvSpPr>
        <p:spPr>
          <a:xfrm>
            <a:off x="1264189" y="2301621"/>
            <a:ext cx="2141742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Adding .</a:t>
            </a:r>
            <a:r>
              <a:rPr lang="en-IN" sz="1800" b="0" strike="noStrike" spc="-1" dirty="0" err="1">
                <a:latin typeface="Arial"/>
              </a:rPr>
              <a:t>vmdk</a:t>
            </a:r>
            <a:r>
              <a:rPr lang="en-IN" sz="1800" b="0" strike="noStrike" spc="-1" dirty="0">
                <a:latin typeface="Arial"/>
              </a:rPr>
              <a:t> , i.e. suspects </a:t>
            </a:r>
            <a:r>
              <a:rPr lang="en-IN" sz="1800" b="0" strike="noStrike" spc="-1" dirty="0" err="1">
                <a:latin typeface="Arial"/>
              </a:rPr>
              <a:t>vm</a:t>
            </a:r>
            <a:r>
              <a:rPr lang="en-IN" sz="1800" b="0" strike="noStrike" spc="-1" dirty="0">
                <a:latin typeface="Arial"/>
              </a:rPr>
              <a:t> images </a:t>
            </a:r>
          </a:p>
        </p:txBody>
      </p:sp>
    </p:spTree>
    <p:extLst>
      <p:ext uri="{BB962C8B-B14F-4D97-AF65-F5344CB8AC3E}">
        <p14:creationId xmlns:p14="http://schemas.microsoft.com/office/powerpoint/2010/main" val="4097778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FFD3-D44D-4C39-BBB5-39155D23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D05F2-73DF-43A8-AC3E-5DA034E576A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7F1F7-8F09-4D88-ACD0-8976CC38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8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D157-6F4D-4A1F-962E-29D079B1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9DAC6-6676-49D1-B364-D56AC66E2ED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EE532-F355-4231-A5A3-B56E4A7A4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87393-D3E3-4625-A95D-382CF544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23" y="4467128"/>
            <a:ext cx="3040581" cy="325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6AEBC-0C14-4838-904E-1F710105F59A}"/>
              </a:ext>
            </a:extLst>
          </p:cNvPr>
          <p:cNvSpPr txBox="1"/>
          <p:nvPr/>
        </p:nvSpPr>
        <p:spPr>
          <a:xfrm>
            <a:off x="1171910" y="2301621"/>
            <a:ext cx="2141742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Adding md5 hash by calculating using md5sum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687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32F3-28B6-4D50-A59F-0984CE2A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CD5B8-4477-41B2-9A52-B45C151D080F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E07D7-87C8-457E-8D90-9651B9C5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CAEB9A-6554-4D8B-98C4-747B7139F670}"/>
              </a:ext>
            </a:extLst>
          </p:cNvPr>
          <p:cNvSpPr txBox="1"/>
          <p:nvPr/>
        </p:nvSpPr>
        <p:spPr>
          <a:xfrm>
            <a:off x="1004130" y="2281602"/>
            <a:ext cx="2141742" cy="110734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pc="-1" dirty="0">
                <a:latin typeface="Arial"/>
              </a:rPr>
              <a:t>Checking all the recommended ingest [</a:t>
            </a:r>
            <a:r>
              <a:rPr lang="en-IN" spc="-1" dirty="0">
                <a:latin typeface="Arial"/>
              </a:rPr>
              <a:t>plugins] 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016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D25D-004C-4CCE-8396-E77317AB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0314-FDE6-4F18-B99E-51AB37B33E95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7F22-6AAF-4004-B715-A417195B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6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3A11-8119-464A-8F02-B4FA5813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6D935-2B65-4BB1-934E-68A008C23D6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D6852-0870-4642-B4C2-1013C0DEE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6861F-5C0A-4811-9C8A-88700A700B21}"/>
              </a:ext>
            </a:extLst>
          </p:cNvPr>
          <p:cNvSpPr txBox="1"/>
          <p:nvPr/>
        </p:nvSpPr>
        <p:spPr>
          <a:xfrm>
            <a:off x="4846288" y="2237954"/>
            <a:ext cx="4423547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Analysing files process will take some time to show details….. So Patience</a:t>
            </a:r>
          </a:p>
        </p:txBody>
      </p:sp>
    </p:spTree>
    <p:extLst>
      <p:ext uri="{BB962C8B-B14F-4D97-AF65-F5344CB8AC3E}">
        <p14:creationId xmlns:p14="http://schemas.microsoft.com/office/powerpoint/2010/main" val="217462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2"/>
          <p:cNvSpPr/>
          <p:nvPr/>
        </p:nvSpPr>
        <p:spPr>
          <a:xfrm>
            <a:off x="460080" y="2137680"/>
            <a:ext cx="5666040" cy="200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808080"/>
                </a:solidFill>
                <a:latin typeface="Noto Sans"/>
              </a:rPr>
              <a:t>Problem Statement</a:t>
            </a:r>
            <a:endParaRPr lang="en-IN" sz="1800" b="0" strike="noStrike" spc="-1">
              <a:latin typeface="Noto Sans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808080"/>
                </a:solidFill>
                <a:latin typeface="Noto Sans"/>
              </a:rPr>
              <a:t>Explanation of Problem</a:t>
            </a:r>
            <a:endParaRPr lang="en-IN" sz="1800" b="0" strike="noStrike" spc="-1">
              <a:latin typeface="Noto Sans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808080"/>
                </a:solidFill>
                <a:latin typeface="Noto Sans"/>
              </a:rPr>
              <a:t>Approach &amp; Tools Used</a:t>
            </a:r>
            <a:endParaRPr lang="en-IN" sz="1800" b="0" strike="noStrike" spc="-1">
              <a:latin typeface="Noto Sans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808080"/>
                </a:solidFill>
                <a:latin typeface="Noto Sans"/>
              </a:rPr>
              <a:t>Reference</a:t>
            </a:r>
            <a:endParaRPr lang="en-IN" sz="1800" b="0" strike="noStrike" spc="-1">
              <a:latin typeface="Noto Sans"/>
            </a:endParaRPr>
          </a:p>
        </p:txBody>
      </p:sp>
      <p:sp>
        <p:nvSpPr>
          <p:cNvPr id="509" name="TextShape 1"/>
          <p:cNvSpPr/>
          <p:nvPr/>
        </p:nvSpPr>
        <p:spPr>
          <a:xfrm>
            <a:off x="274320" y="1180800"/>
            <a:ext cx="3382920" cy="3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400" b="1" strike="noStrike" spc="-1">
                <a:latin typeface="Noto Sans"/>
              </a:rPr>
              <a:t>Table Of 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1A3A78-0527-44F7-AD1D-5B1B9F35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6" y="304736"/>
            <a:ext cx="3860449" cy="5711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4E6DC9-7832-450E-B91E-2CBBF82CFF70}"/>
              </a:ext>
            </a:extLst>
          </p:cNvPr>
          <p:cNvSpPr txBox="1"/>
          <p:nvPr/>
        </p:nvSpPr>
        <p:spPr>
          <a:xfrm>
            <a:off x="6912624" y="2662114"/>
            <a:ext cx="27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Evidence Tree</a:t>
            </a:r>
          </a:p>
        </p:txBody>
      </p:sp>
    </p:spTree>
    <p:extLst>
      <p:ext uri="{BB962C8B-B14F-4D97-AF65-F5344CB8AC3E}">
        <p14:creationId xmlns:p14="http://schemas.microsoft.com/office/powerpoint/2010/main" val="1820673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C605-1569-4A79-8B40-BA0FB670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DFC7D-C08C-45BA-B442-18BAF2BFE99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E4D7D-2A6D-4150-8028-643F21E8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2A9FCB-713E-40DE-A40E-69EA1AFD92B9}"/>
              </a:ext>
            </a:extLst>
          </p:cNvPr>
          <p:cNvSpPr txBox="1"/>
          <p:nvPr/>
        </p:nvSpPr>
        <p:spPr>
          <a:xfrm>
            <a:off x="3881553" y="4020932"/>
            <a:ext cx="4406769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Carved Files</a:t>
            </a:r>
          </a:p>
        </p:txBody>
      </p:sp>
    </p:spTree>
    <p:extLst>
      <p:ext uri="{BB962C8B-B14F-4D97-AF65-F5344CB8AC3E}">
        <p14:creationId xmlns:p14="http://schemas.microsoft.com/office/powerpoint/2010/main" val="207660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A0274A-F64D-4676-A9C0-0F24DE273FAB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25418-8558-477E-8047-FF81B38F2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72" y="1550968"/>
            <a:ext cx="9197080" cy="256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92D24-0174-4B47-B660-64CEC169C6DA}"/>
              </a:ext>
            </a:extLst>
          </p:cNvPr>
          <p:cNvSpPr txBox="1"/>
          <p:nvPr/>
        </p:nvSpPr>
        <p:spPr>
          <a:xfrm>
            <a:off x="2732261" y="4368613"/>
            <a:ext cx="4029265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pc="-1" dirty="0">
                <a:latin typeface="Arial"/>
              </a:rPr>
              <a:t>R</a:t>
            </a:r>
            <a:r>
              <a:rPr lang="en-IN" spc="-1" dirty="0" err="1">
                <a:latin typeface="Arial"/>
              </a:rPr>
              <a:t>eading</a:t>
            </a:r>
            <a:r>
              <a:rPr lang="en-IN" spc="-1" dirty="0">
                <a:latin typeface="Arial"/>
              </a:rPr>
              <a:t> PDF files on </a:t>
            </a:r>
            <a:r>
              <a:rPr lang="en-IN" spc="-1" dirty="0" err="1">
                <a:latin typeface="Arial"/>
              </a:rPr>
              <a:t>vm</a:t>
            </a:r>
            <a:r>
              <a:rPr lang="en-IN" spc="-1" dirty="0">
                <a:latin typeface="Arial"/>
              </a:rPr>
              <a:t> image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599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DE3E-B3FB-4974-88DE-B62223E7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7538D-D393-41A5-813C-08A5573C5F1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8235B-0EFA-4185-884D-4F4D2AE4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3" y="1432720"/>
            <a:ext cx="9223358" cy="2805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B809D-30DA-4B9E-A34D-983EB07D02C0}"/>
              </a:ext>
            </a:extLst>
          </p:cNvPr>
          <p:cNvSpPr txBox="1"/>
          <p:nvPr/>
        </p:nvSpPr>
        <p:spPr>
          <a:xfrm>
            <a:off x="2732261" y="4368613"/>
            <a:ext cx="4029265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pc="-1" dirty="0">
                <a:latin typeface="Arial"/>
              </a:rPr>
              <a:t>Jpeg </a:t>
            </a:r>
            <a:r>
              <a:rPr lang="en-IN" spc="-1" dirty="0">
                <a:latin typeface="Arial"/>
              </a:rPr>
              <a:t>files on </a:t>
            </a:r>
            <a:r>
              <a:rPr lang="en-IN" spc="-1" dirty="0" err="1">
                <a:latin typeface="Arial"/>
              </a:rPr>
              <a:t>vm</a:t>
            </a:r>
            <a:r>
              <a:rPr lang="en-IN" spc="-1" dirty="0">
                <a:latin typeface="Arial"/>
              </a:rPr>
              <a:t> image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27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94E-CF88-4856-886B-136EB5CB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936BD-3878-4596-A8F2-50364A10EE3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8EAA2-FE32-4C00-8E07-C00B68C4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6D2AB-8B74-498A-847D-7A544DEFDEDA}"/>
              </a:ext>
            </a:extLst>
          </p:cNvPr>
          <p:cNvSpPr txBox="1"/>
          <p:nvPr/>
        </p:nvSpPr>
        <p:spPr>
          <a:xfrm>
            <a:off x="3688606" y="2835275"/>
            <a:ext cx="4029265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pc="-1" dirty="0">
                <a:latin typeface="Arial"/>
              </a:rPr>
              <a:t>Generating Reports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750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7FA4-70FB-481B-8056-A490BDBA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7BB59-CDC5-4FB7-A654-8400605D1088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55027-594C-429F-AF03-66DBF836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4BA0-EC27-4296-BE2B-EC5A3AB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EA63A-8BC4-4E73-AE29-B1D913925D58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7BAF0-901F-4ED9-AF8E-C9F493D7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07E50-C9C9-49F3-A4B4-A1FB173DCD76}"/>
              </a:ext>
            </a:extLst>
          </p:cNvPr>
          <p:cNvSpPr txBox="1"/>
          <p:nvPr/>
        </p:nvSpPr>
        <p:spPr>
          <a:xfrm>
            <a:off x="6321852" y="4262269"/>
            <a:ext cx="4029265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pc="-1" dirty="0">
                <a:latin typeface="Arial"/>
              </a:rPr>
              <a:t>Timeline Viewing 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8211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2D15-D420-4C3D-81C8-B7369712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E9E81-3410-4519-8F0B-8A78FC847C8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E3019-115A-4499-929A-13D8BD2A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5CA89-95AB-40E9-BA90-1662E3955101}"/>
              </a:ext>
            </a:extLst>
          </p:cNvPr>
          <p:cNvSpPr txBox="1"/>
          <p:nvPr/>
        </p:nvSpPr>
        <p:spPr>
          <a:xfrm>
            <a:off x="4714191" y="3932496"/>
            <a:ext cx="4825449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pc="-1" dirty="0">
                <a:latin typeface="Arial"/>
              </a:rPr>
              <a:t>Geo-location from meta data of images 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302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2D80-3265-48BE-8901-3F6ADE49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54440-DDB4-41F2-AF8C-34CB97DAED6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DEFA1-8881-48CE-9F76-FF2604F5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6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5216-6589-432E-ACA8-2B0D6979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FFA5C-C574-4B6A-A3F8-75B1F1D2475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91033-E6ED-47B9-9B34-4E919D93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B0858-DBF0-4329-A7F9-70388C785F2F}"/>
              </a:ext>
            </a:extLst>
          </p:cNvPr>
          <p:cNvSpPr txBox="1"/>
          <p:nvPr/>
        </p:nvSpPr>
        <p:spPr>
          <a:xfrm>
            <a:off x="2824540" y="4020932"/>
            <a:ext cx="6143291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pc="-1" dirty="0">
                <a:latin typeface="Arial"/>
              </a:rPr>
              <a:t>Extracting Files from </a:t>
            </a:r>
            <a:r>
              <a:rPr lang="en-US" spc="-1" dirty="0" err="1">
                <a:latin typeface="Arial"/>
              </a:rPr>
              <a:t>vmdk</a:t>
            </a:r>
            <a:r>
              <a:rPr lang="en-US" spc="-1" dirty="0">
                <a:latin typeface="Arial"/>
              </a:rPr>
              <a:t> image for further analysis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0929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Box 509"/>
          <p:cNvSpPr txBox="1"/>
          <p:nvPr/>
        </p:nvSpPr>
        <p:spPr>
          <a:xfrm>
            <a:off x="1091520" y="1505520"/>
            <a:ext cx="6468480" cy="147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4000" b="1" u="wavyHeavy" strike="noStrike" spc="-1">
                <a:uFillTx/>
                <a:latin typeface="Noto Sans"/>
              </a:rPr>
              <a:t>Problem Statement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511" name="TextBox 510"/>
          <p:cNvSpPr txBox="1"/>
          <p:nvPr/>
        </p:nvSpPr>
        <p:spPr>
          <a:xfrm>
            <a:off x="1097280" y="2885400"/>
            <a:ext cx="5852160" cy="174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You have acquire a forensic image of a suspect’s laptop.  After doing an examination, you discover at least one VM installed, and you think more data can be found, but you aren’t sure.  You decide to make a copy of the VM’s file and mount the VM as an external drive.  Write the best procedure for this situation</a:t>
            </a:r>
            <a:endParaRPr lang="en-IN" sz="1600" b="0" strike="noStrike" spc="-1" dirty="0">
              <a:latin typeface="Arial"/>
            </a:endParaRPr>
          </a:p>
        </p:txBody>
      </p:sp>
      <p:sp>
        <p:nvSpPr>
          <p:cNvPr id="512" name="Rectangle 511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4192-03D7-45B9-B87B-B1FA8EF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9D20-D52F-411B-803E-B78645A9883B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C2F8C-5A1D-4C54-A124-7DB5857A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50606-BF8E-40E2-8F96-6F7020555F5B}"/>
              </a:ext>
            </a:extLst>
          </p:cNvPr>
          <p:cNvSpPr txBox="1"/>
          <p:nvPr/>
        </p:nvSpPr>
        <p:spPr>
          <a:xfrm>
            <a:off x="5123123" y="3444120"/>
            <a:ext cx="4029265" cy="10673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pc="-1" dirty="0">
                <a:latin typeface="Arial"/>
              </a:rPr>
              <a:t>Extracted Files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7936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2455-AA59-49B2-8495-920E2C9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456" y="582310"/>
            <a:ext cx="9071640" cy="946440"/>
          </a:xfrm>
        </p:spPr>
        <p:txBody>
          <a:bodyPr/>
          <a:lstStyle/>
          <a:p>
            <a:r>
              <a:rPr lang="en-US" dirty="0" err="1"/>
              <a:t>Ftkimager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A90C0-775F-402C-80F5-2875CF89412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062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DF4AC-4FCF-46F2-8B8C-49604A92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09" y="1843304"/>
            <a:ext cx="7541606" cy="1983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C7C1F7-7DC2-44FE-962E-430CD1D858E0}"/>
              </a:ext>
            </a:extLst>
          </p:cNvPr>
          <p:cNvSpPr txBox="1"/>
          <p:nvPr/>
        </p:nvSpPr>
        <p:spPr>
          <a:xfrm>
            <a:off x="1980000" y="720000"/>
            <a:ext cx="5074948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Case 2 : Victim Snapshot of Ubuntu VDI </a:t>
            </a:r>
          </a:p>
        </p:txBody>
      </p:sp>
    </p:spTree>
    <p:extLst>
      <p:ext uri="{BB962C8B-B14F-4D97-AF65-F5344CB8AC3E}">
        <p14:creationId xmlns:p14="http://schemas.microsoft.com/office/powerpoint/2010/main" val="540637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517"/>
          <p:cNvPicPr/>
          <p:nvPr/>
        </p:nvPicPr>
        <p:blipFill>
          <a:blip r:embed="rId2"/>
          <a:stretch/>
        </p:blipFill>
        <p:spPr>
          <a:xfrm>
            <a:off x="-124560" y="0"/>
            <a:ext cx="10239840" cy="5760000"/>
          </a:xfrm>
          <a:prstGeom prst="rect">
            <a:avLst/>
          </a:prstGeom>
          <a:ln w="0">
            <a:noFill/>
          </a:ln>
        </p:spPr>
      </p:pic>
      <p:sp>
        <p:nvSpPr>
          <p:cNvPr id="519" name="TextBox 518"/>
          <p:cNvSpPr txBox="1"/>
          <p:nvPr/>
        </p:nvSpPr>
        <p:spPr>
          <a:xfrm>
            <a:off x="6300000" y="3240000"/>
            <a:ext cx="35305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>
                <a:latin typeface="Arial"/>
              </a:rPr>
              <a:t>Case: Windows 10 for Forensics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519"/>
          <p:cNvPicPr/>
          <p:nvPr/>
        </p:nvPicPr>
        <p:blipFill>
          <a:blip r:embed="rId2"/>
          <a:stretch/>
        </p:blipFill>
        <p:spPr>
          <a:xfrm>
            <a:off x="16920" y="90360"/>
            <a:ext cx="10079280" cy="5669640"/>
          </a:xfrm>
          <a:prstGeom prst="rect">
            <a:avLst/>
          </a:prstGeom>
          <a:ln w="0">
            <a:noFill/>
          </a:ln>
        </p:spPr>
      </p:pic>
      <p:sp>
        <p:nvSpPr>
          <p:cNvPr id="521" name="TextBox 520"/>
          <p:cNvSpPr txBox="1"/>
          <p:nvPr/>
        </p:nvSpPr>
        <p:spPr>
          <a:xfrm>
            <a:off x="3240000" y="4320000"/>
            <a:ext cx="66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>
                <a:latin typeface="Arial"/>
                <a:ea typeface="Noto Sans CJK SC"/>
              </a:rPr>
              <a:t>Suspects Evidence Disk</a:t>
            </a:r>
            <a:r>
              <a:rPr lang="en-IN" sz="1800" b="0" strike="noStrike" spc="-1">
                <a:latin typeface="Arial"/>
              </a:rPr>
              <a:t>(10gb) -&gt; Disk 1(10gb)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Picture 521"/>
          <p:cNvPicPr/>
          <p:nvPr/>
        </p:nvPicPr>
        <p:blipFill>
          <a:blip r:embed="rId2"/>
          <a:stretch/>
        </p:blipFill>
        <p:spPr>
          <a:xfrm>
            <a:off x="971640" y="1620000"/>
            <a:ext cx="1368360" cy="110016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522"/>
          <p:cNvPicPr/>
          <p:nvPr/>
        </p:nvPicPr>
        <p:blipFill>
          <a:blip r:embed="rId3"/>
          <a:stretch/>
        </p:blipFill>
        <p:spPr>
          <a:xfrm>
            <a:off x="4411080" y="180000"/>
            <a:ext cx="5488920" cy="5340960"/>
          </a:xfrm>
          <a:prstGeom prst="rect">
            <a:avLst/>
          </a:prstGeom>
          <a:ln w="0">
            <a:noFill/>
          </a:ln>
        </p:spPr>
      </p:pic>
      <p:sp>
        <p:nvSpPr>
          <p:cNvPr id="524" name="TextBox 523"/>
          <p:cNvSpPr txBox="1"/>
          <p:nvPr/>
        </p:nvSpPr>
        <p:spPr>
          <a:xfrm>
            <a:off x="720000" y="3780000"/>
            <a:ext cx="28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>
                <a:latin typeface="Arial"/>
              </a:rPr>
              <a:t>FTK Imager ie Forensic Toolkit</a:t>
            </a:r>
          </a:p>
        </p:txBody>
      </p:sp>
      <p:sp>
        <p:nvSpPr>
          <p:cNvPr id="525" name="TextBox 524"/>
          <p:cNvSpPr txBox="1"/>
          <p:nvPr/>
        </p:nvSpPr>
        <p:spPr>
          <a:xfrm>
            <a:off x="6300000" y="4140000"/>
            <a:ext cx="30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>
                <a:latin typeface="Arial"/>
              </a:rPr>
              <a:t>Cmd Line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525"/>
          <p:cNvPicPr/>
          <p:nvPr/>
        </p:nvPicPr>
        <p:blipFill>
          <a:blip r:embed="rId2"/>
          <a:stretch/>
        </p:blipFill>
        <p:spPr>
          <a:xfrm>
            <a:off x="720" y="360"/>
            <a:ext cx="10079280" cy="5669640"/>
          </a:xfrm>
          <a:prstGeom prst="rect">
            <a:avLst/>
          </a:prstGeom>
          <a:ln w="0">
            <a:noFill/>
          </a:ln>
        </p:spPr>
      </p:pic>
      <p:sp>
        <p:nvSpPr>
          <p:cNvPr id="527" name="TextBox 526"/>
          <p:cNvSpPr txBox="1"/>
          <p:nvPr/>
        </p:nvSpPr>
        <p:spPr>
          <a:xfrm>
            <a:off x="4140000" y="1800000"/>
            <a:ext cx="37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>
                <a:latin typeface="Arial"/>
              </a:rPr>
              <a:t>FTK GUI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Picture 527"/>
          <p:cNvPicPr/>
          <p:nvPr/>
        </p:nvPicPr>
        <p:blipFill>
          <a:blip r:embed="rId2"/>
          <a:stretch/>
        </p:blipFill>
        <p:spPr>
          <a:xfrm>
            <a:off x="720" y="360"/>
            <a:ext cx="10079280" cy="5669640"/>
          </a:xfrm>
          <a:prstGeom prst="rect">
            <a:avLst/>
          </a:prstGeom>
          <a:ln w="0">
            <a:noFill/>
          </a:ln>
        </p:spPr>
      </p:pic>
      <p:sp>
        <p:nvSpPr>
          <p:cNvPr id="529" name="TextBox 528"/>
          <p:cNvSpPr txBox="1"/>
          <p:nvPr/>
        </p:nvSpPr>
        <p:spPr>
          <a:xfrm>
            <a:off x="7740000" y="2817720"/>
            <a:ext cx="16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>
                <a:latin typeface="Arial"/>
              </a:rPr>
              <a:t>Adding Evidence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529"/>
          <p:cNvPicPr/>
          <p:nvPr/>
        </p:nvPicPr>
        <p:blipFill>
          <a:blip r:embed="rId2"/>
          <a:stretch/>
        </p:blipFill>
        <p:spPr>
          <a:xfrm>
            <a:off x="3294360" y="1032480"/>
            <a:ext cx="4190760" cy="3069000"/>
          </a:xfrm>
          <a:prstGeom prst="rect">
            <a:avLst/>
          </a:prstGeom>
          <a:ln w="0">
            <a:noFill/>
          </a:ln>
        </p:spPr>
      </p:pic>
      <p:sp>
        <p:nvSpPr>
          <p:cNvPr id="531" name="TextBox 530"/>
          <p:cNvSpPr txBox="1"/>
          <p:nvPr/>
        </p:nvSpPr>
        <p:spPr>
          <a:xfrm>
            <a:off x="360000" y="2700000"/>
            <a:ext cx="288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>
                <a:latin typeface="Arial"/>
              </a:rPr>
              <a:t>Physical Drive 1 i.e.</a:t>
            </a:r>
          </a:p>
          <a:p>
            <a:r>
              <a:rPr lang="en-IN" sz="1800" b="0" strike="noStrike" spc="-1">
                <a:latin typeface="Arial"/>
              </a:rPr>
              <a:t>Evidence Disk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Picture 531"/>
          <p:cNvPicPr/>
          <p:nvPr/>
        </p:nvPicPr>
        <p:blipFill>
          <a:blip r:embed="rId2"/>
          <a:stretch/>
        </p:blipFill>
        <p:spPr>
          <a:xfrm>
            <a:off x="4331520" y="732600"/>
            <a:ext cx="2116440" cy="3668760"/>
          </a:xfrm>
          <a:prstGeom prst="rect">
            <a:avLst/>
          </a:prstGeom>
          <a:ln w="0">
            <a:noFill/>
          </a:ln>
        </p:spPr>
      </p:pic>
      <p:sp>
        <p:nvSpPr>
          <p:cNvPr id="533" name="TextBox 532"/>
          <p:cNvSpPr txBox="1"/>
          <p:nvPr/>
        </p:nvSpPr>
        <p:spPr>
          <a:xfrm>
            <a:off x="540000" y="1800000"/>
            <a:ext cx="27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>
                <a:latin typeface="Arial"/>
              </a:rPr>
              <a:t>Evidence Tree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Box 512"/>
          <p:cNvSpPr txBox="1"/>
          <p:nvPr/>
        </p:nvSpPr>
        <p:spPr>
          <a:xfrm>
            <a:off x="5951520" y="180000"/>
            <a:ext cx="3768480" cy="9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4000" b="1" u="wavyHeavy" strike="noStrike" spc="-1">
                <a:uFillTx/>
                <a:latin typeface="Noto Sans"/>
              </a:rPr>
              <a:t>Project Stack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514" name="TextBox 513"/>
          <p:cNvSpPr txBox="1"/>
          <p:nvPr/>
        </p:nvSpPr>
        <p:spPr>
          <a:xfrm>
            <a:off x="1440000" y="1535705"/>
            <a:ext cx="5852160" cy="369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Oracle VM VirtualBox 6.1.28</a:t>
            </a:r>
            <a:endParaRPr lang="en-IN" sz="1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Forensics OS: Windows 10 </a:t>
            </a:r>
            <a:endParaRPr lang="en-IN" sz="1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Suspect’s VM: 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IN" sz="1600" spc="-1" dirty="0">
                <a:solidFill>
                  <a:srgbClr val="999999"/>
                </a:solidFill>
                <a:latin typeface="Noto Sans"/>
              </a:rPr>
              <a:t>Case1. </a:t>
            </a:r>
            <a:r>
              <a:rPr lang="en-IN" sz="1600" b="0" strike="noStrike" spc="-1" dirty="0" err="1">
                <a:solidFill>
                  <a:srgbClr val="999999"/>
                </a:solidFill>
                <a:latin typeface="Noto Sans"/>
              </a:rPr>
              <a:t>Remnux</a:t>
            </a: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 </a:t>
            </a:r>
            <a:r>
              <a:rPr lang="en-IN" sz="1600" b="0" strike="noStrike" spc="-1" dirty="0" err="1">
                <a:solidFill>
                  <a:srgbClr val="999999"/>
                </a:solidFill>
                <a:latin typeface="Noto Sans"/>
              </a:rPr>
              <a:t>vdmk</a:t>
            </a: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 and Case 2. Ubuntu </a:t>
            </a:r>
            <a:r>
              <a:rPr lang="en-IN" sz="1600" b="0" strike="noStrike" spc="-1" dirty="0" err="1">
                <a:solidFill>
                  <a:srgbClr val="999999"/>
                </a:solidFill>
                <a:latin typeface="Noto Sans"/>
              </a:rPr>
              <a:t>vdi</a:t>
            </a: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 i.e. [victim] (</a:t>
            </a:r>
            <a:r>
              <a:rPr lang="en-IN" sz="1600" b="0" strike="noStrike" spc="-1" dirty="0" err="1">
                <a:solidFill>
                  <a:srgbClr val="999999"/>
                </a:solidFill>
                <a:latin typeface="Noto Sans"/>
              </a:rPr>
              <a:t>debian</a:t>
            </a: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 based)</a:t>
            </a:r>
            <a:endParaRPr lang="en-IN" sz="1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1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Tools:</a:t>
            </a:r>
            <a:endParaRPr lang="en-IN" sz="1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Autopsy 4.19.1</a:t>
            </a:r>
            <a:endParaRPr lang="en-IN" sz="1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b="0" strike="noStrike" spc="-1" dirty="0">
                <a:solidFill>
                  <a:srgbClr val="999999"/>
                </a:solidFill>
                <a:latin typeface="Noto Sans"/>
              </a:rPr>
              <a:t>Md5sum (hashing)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spc="-1" dirty="0" err="1">
                <a:solidFill>
                  <a:srgbClr val="999999"/>
                </a:solidFill>
                <a:latin typeface="Noto Sans"/>
              </a:rPr>
              <a:t>FtkImager</a:t>
            </a:r>
            <a:r>
              <a:rPr lang="en-IN" sz="1600" spc="-1" dirty="0">
                <a:solidFill>
                  <a:srgbClr val="999999"/>
                </a:solidFill>
                <a:latin typeface="Noto Sans"/>
              </a:rPr>
              <a:t> </a:t>
            </a:r>
            <a:endParaRPr lang="en-IN" sz="1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1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 dirty="0">
              <a:latin typeface="Arial"/>
            </a:endParaRPr>
          </a:p>
        </p:txBody>
      </p:sp>
      <p:sp>
        <p:nvSpPr>
          <p:cNvPr id="515" name="Rectangle 514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533"/>
          <p:cNvPicPr/>
          <p:nvPr/>
        </p:nvPicPr>
        <p:blipFill>
          <a:blip r:embed="rId2"/>
          <a:stretch/>
        </p:blipFill>
        <p:spPr>
          <a:xfrm>
            <a:off x="1959840" y="385920"/>
            <a:ext cx="5960160" cy="4654080"/>
          </a:xfrm>
          <a:prstGeom prst="rect">
            <a:avLst/>
          </a:prstGeom>
          <a:ln w="0">
            <a:noFill/>
          </a:ln>
        </p:spPr>
      </p:pic>
      <p:sp>
        <p:nvSpPr>
          <p:cNvPr id="535" name="TextBox 534"/>
          <p:cNvSpPr txBox="1"/>
          <p:nvPr/>
        </p:nvSpPr>
        <p:spPr>
          <a:xfrm>
            <a:off x="5940000" y="2160000"/>
            <a:ext cx="28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Recovering Data from Suspects VDI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Box 535"/>
          <p:cNvSpPr txBox="1"/>
          <p:nvPr/>
        </p:nvSpPr>
        <p:spPr>
          <a:xfrm>
            <a:off x="1470959" y="373680"/>
            <a:ext cx="2397655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REFERENCE</a:t>
            </a:r>
          </a:p>
        </p:txBody>
      </p:sp>
      <p:sp>
        <p:nvSpPr>
          <p:cNvPr id="537" name="TextBox 536"/>
          <p:cNvSpPr txBox="1"/>
          <p:nvPr/>
        </p:nvSpPr>
        <p:spPr>
          <a:xfrm>
            <a:off x="899640" y="1080000"/>
            <a:ext cx="7380000" cy="4393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latin typeface="Arial"/>
                <a:hlinkClick r:id="rId2"/>
              </a:rPr>
              <a:t>https://ostoday.org/linux/how-do-i-mount-a-vdi-file-in-linux.html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latin typeface="Arial"/>
                <a:hlinkClick r:id="rId3"/>
              </a:rPr>
              <a:t>https://community.mis.temple.edu/mis5216sec701fall2020/week-6-project-portfolio-management/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latin typeface="Arial"/>
                <a:hlinkClick r:id="rId4"/>
              </a:rPr>
              <a:t>https://www.exterro.com/forensic-toolkit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latin typeface="Arial"/>
                <a:hlinkClick r:id="rId5"/>
              </a:rPr>
              <a:t>https://csilinux.com/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latin typeface="Arial"/>
                <a:hlinkClick r:id="rId6"/>
              </a:rPr>
              <a:t>https://www.hackingarticles.in/comprehensive-guide-on-ftk-imager/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latin typeface="Arial"/>
                <a:hlinkClick r:id="rId7"/>
              </a:rPr>
              <a:t>https://www.hackingarticles.in/how-to-recover-deleted-from-raw-image-using-ftk-imager-and-recover-my-file/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latin typeface="Arial"/>
              </a:rPr>
              <a:t>https://www.hackingarticles.in/how-to-convert-encase-ftk-dd-raw-vmware-and-other-image-file-as-windows-drive/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Box 537"/>
          <p:cNvSpPr txBox="1"/>
          <p:nvPr/>
        </p:nvSpPr>
        <p:spPr>
          <a:xfrm>
            <a:off x="4320000" y="1980000"/>
            <a:ext cx="2880000" cy="145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4800" b="0" strike="noStrike" spc="-1">
                <a:latin typeface="Arial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277F-2971-4CC6-AD92-E911C478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934CB-42E3-4EC3-8322-C5EAE1BDD91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5CF2A-B559-4003-9C1F-DE5458EC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Box 516"/>
          <p:cNvSpPr txBox="1"/>
          <p:nvPr/>
        </p:nvSpPr>
        <p:spPr>
          <a:xfrm>
            <a:off x="1980000" y="720000"/>
            <a:ext cx="5074948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Case 1 : Victim Snapshot of </a:t>
            </a:r>
            <a:r>
              <a:rPr lang="en-IN" sz="1800" b="0" strike="noStrike" spc="-1" dirty="0" err="1">
                <a:latin typeface="Arial"/>
              </a:rPr>
              <a:t>Remnux</a:t>
            </a:r>
            <a:r>
              <a:rPr lang="en-IN" sz="1800" b="0" strike="noStrike" spc="-1" dirty="0">
                <a:latin typeface="Arial"/>
              </a:rPr>
              <a:t> VDMK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97050-1CC7-444F-A80D-F549BB32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84" y="1837033"/>
            <a:ext cx="6794456" cy="17853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7659B5-DED3-47D4-804E-5B5B85A1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46" y="1082003"/>
            <a:ext cx="4151825" cy="4079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FB85A-2B54-40DE-8B3B-A744CB8E11BD}"/>
              </a:ext>
            </a:extLst>
          </p:cNvPr>
          <p:cNvSpPr txBox="1"/>
          <p:nvPr/>
        </p:nvSpPr>
        <p:spPr>
          <a:xfrm>
            <a:off x="2064406" y="375342"/>
            <a:ext cx="5074947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latin typeface="Arial"/>
              </a:rPr>
              <a:t>Case1 : Victim Snapshot of </a:t>
            </a:r>
            <a:r>
              <a:rPr lang="en-IN" sz="1800" b="0" strike="noStrike" spc="-1" dirty="0" err="1">
                <a:latin typeface="Arial"/>
              </a:rPr>
              <a:t>Remnux</a:t>
            </a:r>
            <a:r>
              <a:rPr lang="en-IN" sz="1800" b="0" strike="noStrike" spc="-1" dirty="0">
                <a:latin typeface="Arial"/>
              </a:rPr>
              <a:t> VDMK  </a:t>
            </a:r>
          </a:p>
        </p:txBody>
      </p:sp>
    </p:spTree>
    <p:extLst>
      <p:ext uri="{BB962C8B-B14F-4D97-AF65-F5344CB8AC3E}">
        <p14:creationId xmlns:p14="http://schemas.microsoft.com/office/powerpoint/2010/main" val="102024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7DF4-10E3-4A7F-9775-6AEE4D5B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34EC9-3835-40A8-A461-FEFA7E8FA5F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38ECC-533A-4050-8AC0-C7F3499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3A1C6-B379-4D60-9DE7-A1E1A2235AA1}"/>
              </a:ext>
            </a:extLst>
          </p:cNvPr>
          <p:cNvSpPr txBox="1"/>
          <p:nvPr/>
        </p:nvSpPr>
        <p:spPr>
          <a:xfrm>
            <a:off x="5165069" y="3789918"/>
            <a:ext cx="5074947" cy="8324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 err="1">
                <a:solidFill>
                  <a:schemeClr val="bg1"/>
                </a:solidFill>
                <a:latin typeface="Arial"/>
              </a:rPr>
              <a:t>Remnux</a:t>
            </a:r>
            <a:r>
              <a:rPr lang="en-IN" sz="18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IN" sz="1800" b="0" strike="noStrike" spc="-1" dirty="0" err="1">
                <a:solidFill>
                  <a:schemeClr val="bg1"/>
                </a:solidFill>
                <a:latin typeface="Arial"/>
              </a:rPr>
              <a:t>Os</a:t>
            </a:r>
            <a:r>
              <a:rPr lang="en-IN" sz="18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IN" spc="-1" dirty="0">
                <a:solidFill>
                  <a:schemeClr val="bg1"/>
                </a:solidFill>
                <a:latin typeface="Arial"/>
              </a:rPr>
              <a:t>on </a:t>
            </a:r>
            <a:r>
              <a:rPr lang="en-IN" spc="-1" dirty="0" err="1">
                <a:solidFill>
                  <a:schemeClr val="bg1"/>
                </a:solidFill>
                <a:latin typeface="Arial"/>
              </a:rPr>
              <a:t>Vbox</a:t>
            </a:r>
            <a:r>
              <a:rPr lang="en-IN" spc="-1" dirty="0">
                <a:solidFill>
                  <a:schemeClr val="bg1"/>
                </a:solidFill>
                <a:latin typeface="Arial"/>
              </a:rPr>
              <a:t> ; we do </a:t>
            </a:r>
            <a:r>
              <a:rPr lang="en-IN" sz="1800" b="0" strike="noStrike" spc="-1" dirty="0">
                <a:solidFill>
                  <a:schemeClr val="bg1"/>
                </a:solidFill>
                <a:latin typeface="Arial"/>
              </a:rPr>
              <a:t>forensics using autopsy  4.19.1</a:t>
            </a:r>
          </a:p>
        </p:txBody>
      </p:sp>
    </p:spTree>
    <p:extLst>
      <p:ext uri="{BB962C8B-B14F-4D97-AF65-F5344CB8AC3E}">
        <p14:creationId xmlns:p14="http://schemas.microsoft.com/office/powerpoint/2010/main" val="382020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D221-D561-4120-8E6C-219570A5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B34D2-8123-4A46-848B-6BF56EBB844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CAE73-F0D8-43DD-A8C7-B3374B00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"/>
            <a:ext cx="10080625" cy="567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565E6-6193-46D3-A15B-31715FEB7129}"/>
              </a:ext>
            </a:extLst>
          </p:cNvPr>
          <p:cNvSpPr txBox="1"/>
          <p:nvPr/>
        </p:nvSpPr>
        <p:spPr>
          <a:xfrm>
            <a:off x="1163521" y="1121143"/>
            <a:ext cx="2829639" cy="135771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1800" b="0" strike="noStrike" spc="-1" dirty="0">
                <a:solidFill>
                  <a:schemeClr val="bg1"/>
                </a:solidFill>
                <a:latin typeface="Arial"/>
              </a:rPr>
              <a:t>We have copied .</a:t>
            </a:r>
            <a:r>
              <a:rPr lang="en-IN" sz="1800" b="0" strike="noStrike" spc="-1" dirty="0" err="1">
                <a:solidFill>
                  <a:schemeClr val="bg1"/>
                </a:solidFill>
                <a:latin typeface="Arial"/>
              </a:rPr>
              <a:t>vmdk</a:t>
            </a:r>
            <a:r>
              <a:rPr lang="en-IN" sz="1800" b="0" strike="noStrike" spc="-1" dirty="0">
                <a:solidFill>
                  <a:schemeClr val="bg1"/>
                </a:solidFill>
                <a:latin typeface="Arial"/>
              </a:rPr>
              <a:t> to Forensic </a:t>
            </a:r>
            <a:r>
              <a:rPr lang="en-IN" sz="1800" b="0" strike="noStrike" spc="-1" dirty="0" err="1">
                <a:solidFill>
                  <a:schemeClr val="bg1"/>
                </a:solidFill>
                <a:latin typeface="Arial"/>
              </a:rPr>
              <a:t>Os</a:t>
            </a:r>
            <a:r>
              <a:rPr lang="en-IN" sz="1800" b="0" strike="noStrike" spc="-1" dirty="0">
                <a:solidFill>
                  <a:schemeClr val="bg1"/>
                </a:solidFill>
                <a:latin typeface="Arial"/>
              </a:rPr>
              <a:t> i.e. Windows 10 </a:t>
            </a:r>
            <a:r>
              <a:rPr lang="en-IN" sz="1800" b="0" strike="noStrike" spc="-1" dirty="0" err="1">
                <a:solidFill>
                  <a:schemeClr val="bg1"/>
                </a:solidFill>
                <a:latin typeface="Arial"/>
              </a:rPr>
              <a:t>Safie</a:t>
            </a:r>
            <a:endParaRPr lang="en-IN" sz="18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5005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381</Words>
  <Application>Microsoft Office PowerPoint</Application>
  <PresentationFormat>Custom</PresentationFormat>
  <Paragraphs>70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Lato</vt:lpstr>
      <vt:lpstr>Noto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Ftkimager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Elegant</dc:title>
  <dc:subject/>
  <dc:creator/>
  <dc:description/>
  <cp:lastModifiedBy>Vikrant Joliya</cp:lastModifiedBy>
  <cp:revision>64</cp:revision>
  <dcterms:created xsi:type="dcterms:W3CDTF">2021-11-06T09:27:56Z</dcterms:created>
  <dcterms:modified xsi:type="dcterms:W3CDTF">2021-11-21T07:24:01Z</dcterms:modified>
  <dc:language>en-IN</dc:language>
</cp:coreProperties>
</file>